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9B6"/>
    <a:srgbClr val="F9DDDC"/>
    <a:srgbClr val="51515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F2D962-9960-4334-B9B8-A474018BF8FD}" v="437" dt="2024-08-14T18:12:38.2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00" autoAdjust="0"/>
    <p:restoredTop sz="94660"/>
  </p:normalViewPr>
  <p:slideViewPr>
    <p:cSldViewPr snapToGrid="0">
      <p:cViewPr>
        <p:scale>
          <a:sx n="92" d="100"/>
          <a:sy n="92" d="100"/>
        </p:scale>
        <p:origin x="120" y="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omi Elbaz" userId="e50e614d4ffee312" providerId="Windows Live" clId="Web-{3CF2D962-9960-4334-B9B8-A474018BF8FD}"/>
    <pc:docChg chg="addSld delSld modSld sldOrd">
      <pc:chgData name="Neomi Elbaz" userId="e50e614d4ffee312" providerId="Windows Live" clId="Web-{3CF2D962-9960-4334-B9B8-A474018BF8FD}" dt="2024-08-14T18:12:38.250" v="292" actId="1076"/>
      <pc:docMkLst>
        <pc:docMk/>
      </pc:docMkLst>
      <pc:sldChg chg="addSp modSp">
        <pc:chgData name="Neomi Elbaz" userId="e50e614d4ffee312" providerId="Windows Live" clId="Web-{3CF2D962-9960-4334-B9B8-A474018BF8FD}" dt="2024-08-14T17:44:28.274" v="13" actId="1076"/>
        <pc:sldMkLst>
          <pc:docMk/>
          <pc:sldMk cId="1715545902" sldId="256"/>
        </pc:sldMkLst>
        <pc:spChg chg="mod">
          <ac:chgData name="Neomi Elbaz" userId="e50e614d4ffee312" providerId="Windows Live" clId="Web-{3CF2D962-9960-4334-B9B8-A474018BF8FD}" dt="2024-08-14T17:41:52.457" v="9" actId="1076"/>
          <ac:spMkLst>
            <pc:docMk/>
            <pc:sldMk cId="1715545902" sldId="256"/>
            <ac:spMk id="2" creationId="{53F555B9-8AF7-30E0-9B7F-69985DC0D9CF}"/>
          </ac:spMkLst>
        </pc:spChg>
        <pc:picChg chg="add mod">
          <ac:chgData name="Neomi Elbaz" userId="e50e614d4ffee312" providerId="Windows Live" clId="Web-{3CF2D962-9960-4334-B9B8-A474018BF8FD}" dt="2024-08-14T17:44:28.274" v="13" actId="1076"/>
          <ac:picMkLst>
            <pc:docMk/>
            <pc:sldMk cId="1715545902" sldId="256"/>
            <ac:picMk id="3" creationId="{E31B5898-AF9F-21BA-1476-42EB9FECCE1B}"/>
          </ac:picMkLst>
        </pc:picChg>
      </pc:sldChg>
      <pc:sldChg chg="addSp modSp">
        <pc:chgData name="Neomi Elbaz" userId="e50e614d4ffee312" providerId="Windows Live" clId="Web-{3CF2D962-9960-4334-B9B8-A474018BF8FD}" dt="2024-08-14T17:49:09.658" v="64" actId="1076"/>
        <pc:sldMkLst>
          <pc:docMk/>
          <pc:sldMk cId="0" sldId="257"/>
        </pc:sldMkLst>
        <pc:spChg chg="mod">
          <ac:chgData name="Neomi Elbaz" userId="e50e614d4ffee312" providerId="Windows Live" clId="Web-{3CF2D962-9960-4334-B9B8-A474018BF8FD}" dt="2024-08-14T17:49:03.377" v="63" actId="20577"/>
          <ac:spMkLst>
            <pc:docMk/>
            <pc:sldMk cId="0" sldId="257"/>
            <ac:spMk id="2" creationId="{00000000-0000-0000-0000-000000000000}"/>
          </ac:spMkLst>
        </pc:spChg>
        <pc:spChg chg="mod">
          <ac:chgData name="Neomi Elbaz" userId="e50e614d4ffee312" providerId="Windows Live" clId="Web-{3CF2D962-9960-4334-B9B8-A474018BF8FD}" dt="2024-08-14T17:45:58.355" v="15" actId="20577"/>
          <ac:spMkLst>
            <pc:docMk/>
            <pc:sldMk cId="0" sldId="257"/>
            <ac:spMk id="3" creationId="{00000000-0000-0000-0000-000000000000}"/>
          </ac:spMkLst>
        </pc:spChg>
        <pc:spChg chg="add mod">
          <ac:chgData name="Neomi Elbaz" userId="e50e614d4ffee312" providerId="Windows Live" clId="Web-{3CF2D962-9960-4334-B9B8-A474018BF8FD}" dt="2024-08-14T17:49:09.658" v="64" actId="1076"/>
          <ac:spMkLst>
            <pc:docMk/>
            <pc:sldMk cId="0" sldId="257"/>
            <ac:spMk id="4" creationId="{0B7B6E9F-0DDF-92D9-E787-9405CEFF2A18}"/>
          </ac:spMkLst>
        </pc:spChg>
      </pc:sldChg>
      <pc:sldChg chg="addSp delSp modSp add replId">
        <pc:chgData name="Neomi Elbaz" userId="e50e614d4ffee312" providerId="Windows Live" clId="Web-{3CF2D962-9960-4334-B9B8-A474018BF8FD}" dt="2024-08-14T17:56:34.844" v="141" actId="1076"/>
        <pc:sldMkLst>
          <pc:docMk/>
          <pc:sldMk cId="2656816437" sldId="258"/>
        </pc:sldMkLst>
        <pc:spChg chg="mod">
          <ac:chgData name="Neomi Elbaz" userId="e50e614d4ffee312" providerId="Windows Live" clId="Web-{3CF2D962-9960-4334-B9B8-A474018BF8FD}" dt="2024-08-14T17:55:26.873" v="132" actId="20577"/>
          <ac:spMkLst>
            <pc:docMk/>
            <pc:sldMk cId="2656816437" sldId="258"/>
            <ac:spMk id="2" creationId="{00000000-0000-0000-0000-000000000000}"/>
          </ac:spMkLst>
        </pc:spChg>
        <pc:spChg chg="del mod">
          <ac:chgData name="Neomi Elbaz" userId="e50e614d4ffee312" providerId="Windows Live" clId="Web-{3CF2D962-9960-4334-B9B8-A474018BF8FD}" dt="2024-08-14T17:51:53.257" v="104"/>
          <ac:spMkLst>
            <pc:docMk/>
            <pc:sldMk cId="2656816437" sldId="258"/>
            <ac:spMk id="4" creationId="{0B7B6E9F-0DDF-92D9-E787-9405CEFF2A18}"/>
          </ac:spMkLst>
        </pc:spChg>
        <pc:spChg chg="add mod">
          <ac:chgData name="Neomi Elbaz" userId="e50e614d4ffee312" providerId="Windows Live" clId="Web-{3CF2D962-9960-4334-B9B8-A474018BF8FD}" dt="2024-08-14T17:55:39.889" v="138" actId="20577"/>
          <ac:spMkLst>
            <pc:docMk/>
            <pc:sldMk cId="2656816437" sldId="258"/>
            <ac:spMk id="5" creationId="{1C8A6308-4F11-84C1-A758-433AF6D8636F}"/>
          </ac:spMkLst>
        </pc:spChg>
        <pc:spChg chg="add mod">
          <ac:chgData name="Neomi Elbaz" userId="e50e614d4ffee312" providerId="Windows Live" clId="Web-{3CF2D962-9960-4334-B9B8-A474018BF8FD}" dt="2024-08-14T17:55:30.842" v="133" actId="1076"/>
          <ac:spMkLst>
            <pc:docMk/>
            <pc:sldMk cId="2656816437" sldId="258"/>
            <ac:spMk id="7" creationId="{79024189-5737-E794-0927-BE05D86083C0}"/>
          </ac:spMkLst>
        </pc:spChg>
        <pc:spChg chg="add">
          <ac:chgData name="Neomi Elbaz" userId="e50e614d4ffee312" providerId="Windows Live" clId="Web-{3CF2D962-9960-4334-B9B8-A474018BF8FD}" dt="2024-08-14T17:56:14.094" v="139"/>
          <ac:spMkLst>
            <pc:docMk/>
            <pc:sldMk cId="2656816437" sldId="258"/>
            <ac:spMk id="8" creationId="{D4970BBB-4D00-E77F-1B93-B1C7387A6180}"/>
          </ac:spMkLst>
        </pc:spChg>
        <pc:picChg chg="add mod">
          <ac:chgData name="Neomi Elbaz" userId="e50e614d4ffee312" providerId="Windows Live" clId="Web-{3CF2D962-9960-4334-B9B8-A474018BF8FD}" dt="2024-08-14T17:56:34.844" v="141" actId="1076"/>
          <ac:picMkLst>
            <pc:docMk/>
            <pc:sldMk cId="2656816437" sldId="258"/>
            <ac:picMk id="6" creationId="{357AA9E8-CAFA-298F-DF14-F9C7B77492DC}"/>
          </ac:picMkLst>
        </pc:picChg>
      </pc:sldChg>
      <pc:sldChg chg="addSp modSp add ord replId">
        <pc:chgData name="Neomi Elbaz" userId="e50e614d4ffee312" providerId="Windows Live" clId="Web-{3CF2D962-9960-4334-B9B8-A474018BF8FD}" dt="2024-08-14T18:02:32.371" v="197" actId="20577"/>
        <pc:sldMkLst>
          <pc:docMk/>
          <pc:sldMk cId="2964657379" sldId="259"/>
        </pc:sldMkLst>
        <pc:spChg chg="mod">
          <ac:chgData name="Neomi Elbaz" userId="e50e614d4ffee312" providerId="Windows Live" clId="Web-{3CF2D962-9960-4334-B9B8-A474018BF8FD}" dt="2024-08-14T18:02:10.183" v="190" actId="20577"/>
          <ac:spMkLst>
            <pc:docMk/>
            <pc:sldMk cId="2964657379" sldId="259"/>
            <ac:spMk id="2" creationId="{00000000-0000-0000-0000-000000000000}"/>
          </ac:spMkLst>
        </pc:spChg>
        <pc:spChg chg="mod">
          <ac:chgData name="Neomi Elbaz" userId="e50e614d4ffee312" providerId="Windows Live" clId="Web-{3CF2D962-9960-4334-B9B8-A474018BF8FD}" dt="2024-08-14T17:58:39.879" v="146" actId="20577"/>
          <ac:spMkLst>
            <pc:docMk/>
            <pc:sldMk cId="2964657379" sldId="259"/>
            <ac:spMk id="4" creationId="{0B7B6E9F-0DDF-92D9-E787-9405CEFF2A18}"/>
          </ac:spMkLst>
        </pc:spChg>
        <pc:spChg chg="add mod">
          <ac:chgData name="Neomi Elbaz" userId="e50e614d4ffee312" providerId="Windows Live" clId="Web-{3CF2D962-9960-4334-B9B8-A474018BF8FD}" dt="2024-08-14T18:02:32.371" v="197" actId="20577"/>
          <ac:spMkLst>
            <pc:docMk/>
            <pc:sldMk cId="2964657379" sldId="259"/>
            <ac:spMk id="5" creationId="{7657C2CE-FBC1-5ECF-4DB4-EBF13482A04B}"/>
          </ac:spMkLst>
        </pc:spChg>
      </pc:sldChg>
      <pc:sldChg chg="delSp modSp add del replId">
        <pc:chgData name="Neomi Elbaz" userId="e50e614d4ffee312" providerId="Windows Live" clId="Web-{3CF2D962-9960-4334-B9B8-A474018BF8FD}" dt="2024-08-14T18:04:53.141" v="214" actId="20577"/>
        <pc:sldMkLst>
          <pc:docMk/>
          <pc:sldMk cId="385394592" sldId="260"/>
        </pc:sldMkLst>
        <pc:spChg chg="mod">
          <ac:chgData name="Neomi Elbaz" userId="e50e614d4ffee312" providerId="Windows Live" clId="Web-{3CF2D962-9960-4334-B9B8-A474018BF8FD}" dt="2024-08-14T18:04:53.141" v="214" actId="20577"/>
          <ac:spMkLst>
            <pc:docMk/>
            <pc:sldMk cId="385394592" sldId="260"/>
            <ac:spMk id="2" creationId="{00000000-0000-0000-0000-000000000000}"/>
          </ac:spMkLst>
        </pc:spChg>
        <pc:spChg chg="del">
          <ac:chgData name="Neomi Elbaz" userId="e50e614d4ffee312" providerId="Windows Live" clId="Web-{3CF2D962-9960-4334-B9B8-A474018BF8FD}" dt="2024-08-14T18:04:07.749" v="199"/>
          <ac:spMkLst>
            <pc:docMk/>
            <pc:sldMk cId="385394592" sldId="260"/>
            <ac:spMk id="5" creationId="{7657C2CE-FBC1-5ECF-4DB4-EBF13482A04B}"/>
          </ac:spMkLst>
        </pc:spChg>
      </pc:sldChg>
      <pc:sldChg chg="modSp add replId">
        <pc:chgData name="Neomi Elbaz" userId="e50e614d4ffee312" providerId="Windows Live" clId="Web-{3CF2D962-9960-4334-B9B8-A474018BF8FD}" dt="2024-08-14T18:08:10.038" v="232" actId="20577"/>
        <pc:sldMkLst>
          <pc:docMk/>
          <pc:sldMk cId="3594160562" sldId="261"/>
        </pc:sldMkLst>
        <pc:spChg chg="mod">
          <ac:chgData name="Neomi Elbaz" userId="e50e614d4ffee312" providerId="Windows Live" clId="Web-{3CF2D962-9960-4334-B9B8-A474018BF8FD}" dt="2024-08-14T18:08:10.038" v="232" actId="20577"/>
          <ac:spMkLst>
            <pc:docMk/>
            <pc:sldMk cId="3594160562" sldId="261"/>
            <ac:spMk id="2" creationId="{00000000-0000-0000-0000-000000000000}"/>
          </ac:spMkLst>
        </pc:spChg>
        <pc:spChg chg="mod">
          <ac:chgData name="Neomi Elbaz" userId="e50e614d4ffee312" providerId="Windows Live" clId="Web-{3CF2D962-9960-4334-B9B8-A474018BF8FD}" dt="2024-08-14T18:06:39.285" v="218" actId="20577"/>
          <ac:spMkLst>
            <pc:docMk/>
            <pc:sldMk cId="3594160562" sldId="261"/>
            <ac:spMk id="4" creationId="{0B7B6E9F-0DDF-92D9-E787-9405CEFF2A18}"/>
          </ac:spMkLst>
        </pc:spChg>
      </pc:sldChg>
      <pc:sldChg chg="add del replId">
        <pc:chgData name="Neomi Elbaz" userId="e50e614d4ffee312" providerId="Windows Live" clId="Web-{3CF2D962-9960-4334-B9B8-A474018BF8FD}" dt="2024-08-14T18:08:54.134" v="235"/>
        <pc:sldMkLst>
          <pc:docMk/>
          <pc:sldMk cId="1777865886" sldId="262"/>
        </pc:sldMkLst>
      </pc:sldChg>
      <pc:sldChg chg="addSp modSp add replId">
        <pc:chgData name="Neomi Elbaz" userId="e50e614d4ffee312" providerId="Windows Live" clId="Web-{3CF2D962-9960-4334-B9B8-A474018BF8FD}" dt="2024-08-14T18:12:38.250" v="292" actId="1076"/>
        <pc:sldMkLst>
          <pc:docMk/>
          <pc:sldMk cId="3980800419" sldId="262"/>
        </pc:sldMkLst>
        <pc:spChg chg="mod">
          <ac:chgData name="Neomi Elbaz" userId="e50e614d4ffee312" providerId="Windows Live" clId="Web-{3CF2D962-9960-4334-B9B8-A474018BF8FD}" dt="2024-08-14T18:12:34.812" v="291" actId="1076"/>
          <ac:spMkLst>
            <pc:docMk/>
            <pc:sldMk cId="3980800419" sldId="262"/>
            <ac:spMk id="2" creationId="{00000000-0000-0000-0000-000000000000}"/>
          </ac:spMkLst>
        </pc:spChg>
        <pc:picChg chg="add mod">
          <ac:chgData name="Neomi Elbaz" userId="e50e614d4ffee312" providerId="Windows Live" clId="Web-{3CF2D962-9960-4334-B9B8-A474018BF8FD}" dt="2024-08-14T18:12:38.250" v="292" actId="1076"/>
          <ac:picMkLst>
            <pc:docMk/>
            <pc:sldMk cId="3980800419" sldId="262"/>
            <ac:picMk id="5" creationId="{EAE44F0A-F3B7-5CF0-DE03-E1D0E89C8040}"/>
          </ac:picMkLst>
        </pc:picChg>
      </pc:sldChg>
      <pc:sldChg chg="del">
        <pc:chgData name="Neomi Elbaz" userId="e50e614d4ffee312" providerId="Windows Live" clId="Web-{3CF2D962-9960-4334-B9B8-A474018BF8FD}" dt="2024-08-14T17:49:43.597" v="66"/>
        <pc:sldMkLst>
          <pc:docMk/>
          <pc:sldMk cId="0" sldId="274"/>
        </pc:sldMkLst>
      </pc:sldChg>
      <pc:sldChg chg="del">
        <pc:chgData name="Neomi Elbaz" userId="e50e614d4ffee312" providerId="Windows Live" clId="Web-{3CF2D962-9960-4334-B9B8-A474018BF8FD}" dt="2024-08-14T17:49:44.331" v="67"/>
        <pc:sldMkLst>
          <pc:docMk/>
          <pc:sldMk cId="0" sldId="275"/>
        </pc:sldMkLst>
      </pc:sldChg>
      <pc:sldChg chg="del">
        <pc:chgData name="Neomi Elbaz" userId="e50e614d4ffee312" providerId="Windows Live" clId="Web-{3CF2D962-9960-4334-B9B8-A474018BF8FD}" dt="2024-08-14T17:49:41.112" v="65"/>
        <pc:sldMkLst>
          <pc:docMk/>
          <pc:sldMk cId="2033799543" sldId="276"/>
        </pc:sldMkLst>
      </pc:sldChg>
      <pc:sldChg chg="del">
        <pc:chgData name="Neomi Elbaz" userId="e50e614d4ffee312" providerId="Windows Live" clId="Web-{3CF2D962-9960-4334-B9B8-A474018BF8FD}" dt="2024-08-14T17:49:45.222" v="69"/>
        <pc:sldMkLst>
          <pc:docMk/>
          <pc:sldMk cId="140848270" sldId="277"/>
        </pc:sldMkLst>
      </pc:sldChg>
      <pc:sldChg chg="del">
        <pc:chgData name="Neomi Elbaz" userId="e50e614d4ffee312" providerId="Windows Live" clId="Web-{3CF2D962-9960-4334-B9B8-A474018BF8FD}" dt="2024-08-14T17:49:45.612" v="70"/>
        <pc:sldMkLst>
          <pc:docMk/>
          <pc:sldMk cId="4041768994" sldId="278"/>
        </pc:sldMkLst>
      </pc:sldChg>
      <pc:sldChg chg="del">
        <pc:chgData name="Neomi Elbaz" userId="e50e614d4ffee312" providerId="Windows Live" clId="Web-{3CF2D962-9960-4334-B9B8-A474018BF8FD}" dt="2024-08-14T17:49:46.003" v="71"/>
        <pc:sldMkLst>
          <pc:docMk/>
          <pc:sldMk cId="535298836" sldId="279"/>
        </pc:sldMkLst>
      </pc:sldChg>
      <pc:sldChg chg="del">
        <pc:chgData name="Neomi Elbaz" userId="e50e614d4ffee312" providerId="Windows Live" clId="Web-{3CF2D962-9960-4334-B9B8-A474018BF8FD}" dt="2024-08-14T17:49:48.534" v="72"/>
        <pc:sldMkLst>
          <pc:docMk/>
          <pc:sldMk cId="65708854" sldId="280"/>
        </pc:sldMkLst>
      </pc:sldChg>
      <pc:sldChg chg="del">
        <pc:chgData name="Neomi Elbaz" userId="e50e614d4ffee312" providerId="Windows Live" clId="Web-{3CF2D962-9960-4334-B9B8-A474018BF8FD}" dt="2024-08-14T17:49:49.362" v="73"/>
        <pc:sldMkLst>
          <pc:docMk/>
          <pc:sldMk cId="1998883992" sldId="281"/>
        </pc:sldMkLst>
      </pc:sldChg>
      <pc:sldChg chg="del">
        <pc:chgData name="Neomi Elbaz" userId="e50e614d4ffee312" providerId="Windows Live" clId="Web-{3CF2D962-9960-4334-B9B8-A474018BF8FD}" dt="2024-08-14T17:49:50.191" v="75"/>
        <pc:sldMkLst>
          <pc:docMk/>
          <pc:sldMk cId="1490763268" sldId="283"/>
        </pc:sldMkLst>
      </pc:sldChg>
      <pc:sldChg chg="del">
        <pc:chgData name="Neomi Elbaz" userId="e50e614d4ffee312" providerId="Windows Live" clId="Web-{3CF2D962-9960-4334-B9B8-A474018BF8FD}" dt="2024-08-14T17:49:49.722" v="74"/>
        <pc:sldMkLst>
          <pc:docMk/>
          <pc:sldMk cId="2584136258" sldId="28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EAC478-E077-4031-A631-CC0CF96824D5}" type="datetimeFigureOut">
              <a:rPr lang="en-CA" smtClean="0"/>
              <a:t>2024-08-14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E6FABC-8486-4351-8998-9AF9D196F8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98723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8E5F3-808D-6B44-8E47-5904590804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EA43BF-8AC7-59FC-6625-A7DD36ED9A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512D2-E07E-F49A-6E7E-84E29BEF45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91C0BB-53BC-4819-9552-D60F30D8DB6D}" type="datetimeFigureOut">
              <a:rPr lang="en-CA" smtClean="0"/>
              <a:t>2024-08-14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6CB8F5-6424-0401-1CBC-A7189E483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93490-8CF3-CE09-2395-DB6E694C9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5BE423-D243-40C7-930D-1B0E9C0FD10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37799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E1EBC-0544-0028-DCE1-4900B2046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90C2E8-7B99-804C-25F7-37CD09F276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0A9E2B-1290-0009-58AB-4C2742EFAD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91C0BB-53BC-4819-9552-D60F30D8DB6D}" type="datetimeFigureOut">
              <a:rPr lang="en-CA" smtClean="0"/>
              <a:t>2024-08-14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B435FB-CD07-A620-928C-89C6DD3CF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7F7573-E181-C712-DA1B-34D84C7E9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5BE423-D243-40C7-930D-1B0E9C0FD10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327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2234FE-08C4-E8A7-BD36-6A7E432C2F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024CF6-D889-39ED-43DA-D2927AE185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7F93DA-4A16-DD1E-3FD9-7643B4C141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91C0BB-53BC-4819-9552-D60F30D8DB6D}" type="datetimeFigureOut">
              <a:rPr lang="en-CA" smtClean="0"/>
              <a:t>2024-08-14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3EFAFE-801D-7336-488E-6B212E322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C564EC-BB81-53C5-247E-5C69CD2A6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5BE423-D243-40C7-930D-1B0E9C0FD10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45178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6EF00-60F9-4EEA-56FD-E856EC455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D3005-95C7-D168-C039-7EC24FA76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3C5CBD-6917-FD21-9B4E-14554DF244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91C0BB-53BC-4819-9552-D60F30D8DB6D}" type="datetimeFigureOut">
              <a:rPr lang="en-CA" smtClean="0"/>
              <a:t>2024-08-14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174456-BD29-D83A-8D12-D1C845AD4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D64FAB-ABAA-6C4D-3782-6C65E547B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5BE423-D243-40C7-930D-1B0E9C0FD10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22423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492B9-184E-9A2B-AD5F-CF571C36E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F2948C-920D-AC85-1A3D-A9DE238FF6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F4DF44-71F1-7426-559D-71F12B4D32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91C0BB-53BC-4819-9552-D60F30D8DB6D}" type="datetimeFigureOut">
              <a:rPr lang="en-CA" smtClean="0"/>
              <a:t>2024-08-14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FDC38A-C7B8-58FF-E3E7-A094D11B5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40CB94-81C3-BB5D-F0B6-99BFEEF5D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5BE423-D243-40C7-930D-1B0E9C0FD10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69669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D34E1-CA18-5599-19C0-07ED9ADFA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A3D80-2238-C85F-6C4A-4AEDB75473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BBC06A-C54F-BE4E-70B0-4AAEE0B4F9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2078F9-590D-FBFA-787B-B75C6B1C29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91C0BB-53BC-4819-9552-D60F30D8DB6D}" type="datetimeFigureOut">
              <a:rPr lang="en-CA" smtClean="0"/>
              <a:t>2024-08-14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B3CA31-65CE-FD79-FCD1-55BE5DA52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14FBEF-6C60-FC4C-175D-AD9C72817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5BE423-D243-40C7-930D-1B0E9C0FD10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99476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60971-D08F-8F35-539E-0107B8A28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568E43-257E-4EED-BD54-F645087FC8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88236E-B26E-60F2-AC9A-86C4C61DB4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6FA696-FE02-D8E6-D3E0-DA1249377B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3C9D88-02DA-1FC7-38C1-3B7A287D62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93D409-9BE0-35BF-7AF1-19ADA641E4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91C0BB-53BC-4819-9552-D60F30D8DB6D}" type="datetimeFigureOut">
              <a:rPr lang="en-CA" smtClean="0"/>
              <a:t>2024-08-14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0DA0BE-AC69-EDE4-4830-A5AA91A47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D8199E-5338-D03D-8BDC-502BEFA9C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5BE423-D243-40C7-930D-1B0E9C0FD10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00169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5B8A9-2975-6BD7-2683-38A2BA768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06C9E9-9D12-EF0D-B346-5C95B59BF7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91C0BB-53BC-4819-9552-D60F30D8DB6D}" type="datetimeFigureOut">
              <a:rPr lang="en-CA" smtClean="0"/>
              <a:t>2024-08-14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2998B6-B84B-5819-4120-95138FB94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887902-788A-5A82-2B91-599888CC6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5BE423-D243-40C7-930D-1B0E9C0FD10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04326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6F15C2-1B33-F104-FF8E-3F0A8108B5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91C0BB-53BC-4819-9552-D60F30D8DB6D}" type="datetimeFigureOut">
              <a:rPr lang="en-CA" smtClean="0"/>
              <a:t>2024-08-14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993795-C5CD-E7DF-7A35-685DD51EC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DF3014-4786-6D94-8CBB-8C90B74FD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5BE423-D243-40C7-930D-1B0E9C0FD10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52601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17B79-90E0-52E1-CCE6-694BEBAB7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A25BF-BFAC-A6F1-2BB8-FA014F220A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7AFC3E-6D1C-BAA2-44A7-78722744A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E45CF7-613D-43B2-9F74-060F3884B2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91C0BB-53BC-4819-9552-D60F30D8DB6D}" type="datetimeFigureOut">
              <a:rPr lang="en-CA" smtClean="0"/>
              <a:t>2024-08-14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E24E93-437F-5929-9E52-B0F3AD648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91730A-0F21-BF60-4633-2253E6E3F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5BE423-D243-40C7-930D-1B0E9C0FD10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03204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AA1DC-728F-9859-0975-7A82956E1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CD4B7E-2357-CC4A-4F84-EFE42BB728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31CE48-22CC-3E0D-3F64-E4B44746D7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832AEE-91D9-1757-EF46-F4747B38C0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391C0BB-53BC-4819-9552-D60F30D8DB6D}" type="datetimeFigureOut">
              <a:rPr lang="en-CA" smtClean="0"/>
              <a:t>2024-08-14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C6B463-49C1-BED7-E780-0C761D557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917100-0AD2-4988-CC79-4ECB160AF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5BE423-D243-40C7-930D-1B0E9C0FD10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7705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39E7C7-2256-8186-D54E-BFC8EDC7F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833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94ABB9-E313-9CE8-C72A-45A4251820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9274BFF-16D3-8291-7866-8C8351E094A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61" t="41203" r="21497" b="34637"/>
          <a:stretch/>
        </p:blipFill>
        <p:spPr>
          <a:xfrm>
            <a:off x="9714641" y="5786727"/>
            <a:ext cx="2206935" cy="934748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8433880-39E1-97BA-E5F7-C64B43FB8F00}"/>
              </a:ext>
            </a:extLst>
          </p:cNvPr>
          <p:cNvSpPr/>
          <p:nvPr userDrawn="1"/>
        </p:nvSpPr>
        <p:spPr>
          <a:xfrm>
            <a:off x="0" y="-18603"/>
            <a:ext cx="632518" cy="1572395"/>
          </a:xfrm>
          <a:prstGeom prst="rect">
            <a:avLst/>
          </a:prstGeom>
          <a:solidFill>
            <a:srgbClr val="F9DDD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6AA976A-7457-CE83-AE16-2FAE19BC45CC}"/>
              </a:ext>
            </a:extLst>
          </p:cNvPr>
          <p:cNvSpPr/>
          <p:nvPr userDrawn="1"/>
        </p:nvSpPr>
        <p:spPr>
          <a:xfrm rot="5400000">
            <a:off x="1801874" y="-1241813"/>
            <a:ext cx="632518" cy="3078939"/>
          </a:xfrm>
          <a:prstGeom prst="rect">
            <a:avLst/>
          </a:prstGeom>
          <a:solidFill>
            <a:srgbClr val="F9DDD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84566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555B9-8AF7-30E0-9B7F-69985DC0D9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7066" y="517218"/>
            <a:ext cx="11820393" cy="2387600"/>
          </a:xfrm>
        </p:spPr>
        <p:txBody>
          <a:bodyPr>
            <a:noAutofit/>
          </a:bodyPr>
          <a:lstStyle/>
          <a:p>
            <a:pPr algn="l"/>
            <a:r>
              <a:rPr lang="en-CA" sz="7200" dirty="0">
                <a:solidFill>
                  <a:srgbClr val="ED79B6"/>
                </a:solidFill>
                <a:ea typeface="+mj-lt"/>
                <a:cs typeface="+mj-lt"/>
              </a:rPr>
              <a:t>POSSIBLE SIDE EFFECTS: </a:t>
            </a:r>
            <a:br>
              <a:rPr lang="en-CA" sz="7200" dirty="0">
                <a:solidFill>
                  <a:srgbClr val="ED79B6"/>
                </a:solidFill>
                <a:ea typeface="+mj-lt"/>
                <a:cs typeface="+mj-lt"/>
              </a:rPr>
            </a:br>
            <a:r>
              <a:rPr lang="en-CA" sz="7200" dirty="0">
                <a:solidFill>
                  <a:srgbClr val="ED79B6"/>
                </a:solidFill>
                <a:ea typeface="+mj-lt"/>
                <a:cs typeface="+mj-lt"/>
              </a:rPr>
              <a:t>GAS, BLOATING, CRAMPS</a:t>
            </a:r>
            <a:endParaRPr lang="en-US" dirty="0"/>
          </a:p>
        </p:txBody>
      </p:sp>
      <p:pic>
        <p:nvPicPr>
          <p:cNvPr id="3" name="Picture 2" descr="A person in underwear holding a pink balloon&#10;&#10;Description automatically generated">
            <a:extLst>
              <a:ext uri="{FF2B5EF4-FFF2-40B4-BE49-F238E27FC236}">
                <a16:creationId xmlns:a16="http://schemas.microsoft.com/office/drawing/2014/main" id="{E31B5898-AF9F-21BA-1476-42EB9FECCE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2905606"/>
            <a:ext cx="5305246" cy="3505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545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9587" y="2556196"/>
            <a:ext cx="9138804" cy="3163652"/>
          </a:xfrm>
          <a:prstGeom prst="rect">
            <a:avLst/>
          </a:prstGeom>
        </p:spPr>
        <p:txBody>
          <a:bodyPr vert="horz" wrap="square" lIns="0" tIns="8856" rIns="0" bIns="0" rtlCol="0" anchor="t">
            <a:spAutoFit/>
          </a:bodyPr>
          <a:lstStyle/>
          <a:p>
            <a:pPr marL="350520" marR="2540" indent="-342900">
              <a:spcBef>
                <a:spcPts val="69"/>
              </a:spcBef>
              <a:buClr>
                <a:srgbClr val="ED79B6"/>
              </a:buClr>
              <a:buFont typeface="Arial"/>
              <a:buChar char="•"/>
            </a:pPr>
            <a:r>
              <a:rPr lang="en-US" sz="2000" spc="-73" dirty="0">
                <a:ea typeface="+mn-lt"/>
                <a:cs typeface="+mn-lt"/>
              </a:rPr>
              <a:t>Digestive issues such as constipation or diarrhea. Either can leave you in discomfort.</a:t>
            </a:r>
            <a:endParaRPr lang="en-US" sz="2000" dirty="0">
              <a:ea typeface="+mn-lt"/>
              <a:cs typeface="+mn-lt"/>
            </a:endParaRPr>
          </a:p>
          <a:p>
            <a:pPr marL="350520" marR="2540" indent="-342900">
              <a:spcBef>
                <a:spcPts val="69"/>
              </a:spcBef>
              <a:buClr>
                <a:srgbClr val="ED79B6"/>
              </a:buClr>
              <a:buFont typeface="Arial"/>
              <a:buChar char="•"/>
            </a:pPr>
            <a:endParaRPr lang="en-US" sz="2000" spc="-73" dirty="0">
              <a:ea typeface="+mn-lt"/>
              <a:cs typeface="+mn-lt"/>
            </a:endParaRPr>
          </a:p>
          <a:p>
            <a:pPr marL="350520" marR="2540" indent="-342900">
              <a:spcBef>
                <a:spcPts val="69"/>
              </a:spcBef>
              <a:buClr>
                <a:srgbClr val="ED79B6"/>
              </a:buClr>
              <a:buFont typeface="Arial"/>
              <a:buChar char="•"/>
            </a:pPr>
            <a:r>
              <a:rPr lang="en-US" sz="2000" spc="-73" dirty="0">
                <a:ea typeface="+mn-lt"/>
                <a:cs typeface="+mn-lt"/>
              </a:rPr>
              <a:t>Chemotherapy medications can cause gas by speeding up or slowing down your digestion</a:t>
            </a:r>
            <a:endParaRPr lang="en-US" sz="2000" dirty="0">
              <a:ea typeface="+mn-lt"/>
              <a:cs typeface="+mn-lt"/>
            </a:endParaRPr>
          </a:p>
          <a:p>
            <a:pPr marL="350520" marR="2540" indent="-342900">
              <a:spcBef>
                <a:spcPts val="69"/>
              </a:spcBef>
              <a:buClr>
                <a:srgbClr val="ED79B6"/>
              </a:buClr>
              <a:buFont typeface="Arial"/>
              <a:buChar char="•"/>
            </a:pPr>
            <a:endParaRPr lang="en-US" sz="2000" spc="-73" dirty="0">
              <a:ea typeface="+mn-lt"/>
              <a:cs typeface="+mn-lt"/>
            </a:endParaRPr>
          </a:p>
          <a:p>
            <a:pPr marL="350520" marR="2540" indent="-342900">
              <a:spcBef>
                <a:spcPts val="69"/>
              </a:spcBef>
              <a:buClr>
                <a:srgbClr val="ED79B6"/>
              </a:buClr>
              <a:buFont typeface="Arial"/>
              <a:buChar char="•"/>
            </a:pPr>
            <a:r>
              <a:rPr lang="en-US" sz="2000" spc="-73" dirty="0">
                <a:ea typeface="+mn-lt"/>
                <a:cs typeface="+mn-lt"/>
              </a:rPr>
              <a:t>Chemotherapy also can affect how the bacteria in your stomach work.</a:t>
            </a:r>
            <a:endParaRPr lang="en-US" sz="2000" dirty="0">
              <a:ea typeface="+mn-lt"/>
              <a:cs typeface="+mn-lt"/>
            </a:endParaRPr>
          </a:p>
          <a:p>
            <a:pPr marL="350520" marR="2540" indent="-342900">
              <a:spcBef>
                <a:spcPts val="69"/>
              </a:spcBef>
              <a:buClr>
                <a:srgbClr val="ED79B6"/>
              </a:buClr>
              <a:buFont typeface="Arial"/>
              <a:buChar char="•"/>
            </a:pPr>
            <a:endParaRPr lang="en-US" sz="2000" spc="-73" dirty="0">
              <a:ea typeface="+mn-lt"/>
              <a:cs typeface="+mn-lt"/>
            </a:endParaRPr>
          </a:p>
          <a:p>
            <a:pPr marL="350520" marR="2540" indent="-342900">
              <a:spcBef>
                <a:spcPts val="69"/>
              </a:spcBef>
              <a:buClr>
                <a:srgbClr val="ED79B6"/>
              </a:buClr>
              <a:buFont typeface="Arial"/>
              <a:buChar char="•"/>
            </a:pPr>
            <a:r>
              <a:rPr lang="en-US" sz="2000" spc="-73" dirty="0">
                <a:ea typeface="+mn-lt"/>
                <a:cs typeface="+mn-lt"/>
              </a:rPr>
              <a:t>Other medications you may be taking: antibiotics, laxatives, or medicines for diarrhea or pain can cause gas.</a:t>
            </a:r>
            <a:endParaRPr lang="en-US" sz="20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7475" y="803927"/>
            <a:ext cx="6376669" cy="624885"/>
          </a:xfrm>
          <a:prstGeom prst="rect">
            <a:avLst/>
          </a:prstGeom>
        </p:spPr>
        <p:txBody>
          <a:bodyPr vert="horz" wrap="square" lIns="0" tIns="9242" rIns="0" bIns="0" rtlCol="0" anchor="ctr">
            <a:spAutoFit/>
          </a:bodyPr>
          <a:lstStyle/>
          <a:p>
            <a:pPr marL="7620">
              <a:lnSpc>
                <a:spcPct val="100000"/>
              </a:lnSpc>
              <a:spcBef>
                <a:spcPts val="73"/>
              </a:spcBef>
            </a:pPr>
            <a:r>
              <a:rPr lang="en-CA" sz="4000" spc="-36" dirty="0">
                <a:solidFill>
                  <a:srgbClr val="ED79B6"/>
                </a:solidFill>
                <a:ea typeface="+mj-lt"/>
                <a:cs typeface="+mj-lt"/>
              </a:rPr>
              <a:t>GAS, BLOATING, CRAMPS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7B6E9F-0DDF-92D9-E787-9405CEFF2A18}"/>
              </a:ext>
            </a:extLst>
          </p:cNvPr>
          <p:cNvSpPr txBox="1"/>
          <p:nvPr/>
        </p:nvSpPr>
        <p:spPr>
          <a:xfrm>
            <a:off x="906800" y="1713987"/>
            <a:ext cx="10009206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>
                <a:solidFill>
                  <a:srgbClr val="ED79B6"/>
                </a:solidFill>
                <a:ea typeface="+mn-lt"/>
                <a:cs typeface="+mn-lt"/>
              </a:rPr>
              <a:t>Potential reasons behind having gas, bloat and cramps: </a:t>
            </a:r>
          </a:p>
          <a:p>
            <a:endParaRPr lang="en-US" sz="2400" b="1" dirty="0">
              <a:solidFill>
                <a:srgbClr val="ED79B6"/>
              </a:solidFill>
            </a:endParaRPr>
          </a:p>
          <a:p>
            <a:endParaRPr lang="en-US" sz="2400" b="1" dirty="0">
              <a:solidFill>
                <a:srgbClr val="ED79B6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0832" y="2254271"/>
            <a:ext cx="9138804" cy="316719"/>
          </a:xfrm>
          <a:prstGeom prst="rect">
            <a:avLst/>
          </a:prstGeom>
        </p:spPr>
        <p:txBody>
          <a:bodyPr vert="horz" wrap="square" lIns="0" tIns="8856" rIns="0" bIns="0" rtlCol="0" anchor="t">
            <a:spAutoFit/>
          </a:bodyPr>
          <a:lstStyle/>
          <a:p>
            <a:pPr marL="7620" marR="2540">
              <a:spcBef>
                <a:spcPts val="69"/>
              </a:spcBef>
              <a:buClr>
                <a:srgbClr val="ED79B6"/>
              </a:buClr>
            </a:pPr>
            <a:r>
              <a:rPr lang="en-US" sz="2000" spc="-73" dirty="0">
                <a:ea typeface="+mn-lt"/>
                <a:cs typeface="+mn-lt"/>
              </a:rPr>
              <a:t>Stomach gas                          BURPING</a:t>
            </a:r>
            <a:endParaRPr lang="en-US" sz="2000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7475" y="803927"/>
            <a:ext cx="6376669" cy="624885"/>
          </a:xfrm>
          <a:prstGeom prst="rect">
            <a:avLst/>
          </a:prstGeom>
        </p:spPr>
        <p:txBody>
          <a:bodyPr vert="horz" wrap="square" lIns="0" tIns="9242" rIns="0" bIns="0" rtlCol="0" anchor="ctr">
            <a:spAutoFit/>
          </a:bodyPr>
          <a:lstStyle/>
          <a:p>
            <a:pPr marL="7620">
              <a:lnSpc>
                <a:spcPct val="100000"/>
              </a:lnSpc>
              <a:spcBef>
                <a:spcPts val="73"/>
              </a:spcBef>
            </a:pPr>
            <a:r>
              <a:rPr lang="en-CA" sz="4000" spc="-36" dirty="0">
                <a:solidFill>
                  <a:srgbClr val="ED79B6"/>
                </a:solidFill>
                <a:ea typeface="+mj-lt"/>
                <a:cs typeface="+mj-lt"/>
              </a:rPr>
              <a:t>GAS, BLOATING, CRAMPS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8A6308-4F11-84C1-A758-433AF6D8636F}"/>
              </a:ext>
            </a:extLst>
          </p:cNvPr>
          <p:cNvSpPr txBox="1"/>
          <p:nvPr/>
        </p:nvSpPr>
        <p:spPr>
          <a:xfrm>
            <a:off x="698328" y="2999733"/>
            <a:ext cx="8204849" cy="123110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ea typeface="+mn-lt"/>
                <a:cs typeface="+mn-lt"/>
              </a:rPr>
              <a:t>Intestinal gas                      BLOATING + EXCESS FLATULENCE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 descr="A person with purple hair holding her stomach&#10;&#10;Description automatically generated">
            <a:extLst>
              <a:ext uri="{FF2B5EF4-FFF2-40B4-BE49-F238E27FC236}">
                <a16:creationId xmlns:a16="http://schemas.microsoft.com/office/drawing/2014/main" id="{357AA9E8-CAFA-298F-DF14-F9C7B77492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7779" y="3865354"/>
            <a:ext cx="4036443" cy="2347822"/>
          </a:xfrm>
          <a:prstGeom prst="rect">
            <a:avLst/>
          </a:prstGeom>
        </p:spPr>
      </p:pic>
      <p:sp>
        <p:nvSpPr>
          <p:cNvPr id="7" name="Arrow: Right 6">
            <a:extLst>
              <a:ext uri="{FF2B5EF4-FFF2-40B4-BE49-F238E27FC236}">
                <a16:creationId xmlns:a16="http://schemas.microsoft.com/office/drawing/2014/main" id="{79024189-5737-E794-0927-BE05D86083C0}"/>
              </a:ext>
            </a:extLst>
          </p:cNvPr>
          <p:cNvSpPr/>
          <p:nvPr/>
        </p:nvSpPr>
        <p:spPr>
          <a:xfrm>
            <a:off x="2768154" y="217098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D4970BBB-4D00-E77F-1B93-B1C7387A6180}"/>
              </a:ext>
            </a:extLst>
          </p:cNvPr>
          <p:cNvSpPr/>
          <p:nvPr/>
        </p:nvSpPr>
        <p:spPr>
          <a:xfrm>
            <a:off x="2721429" y="2993571"/>
            <a:ext cx="1034142" cy="51707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816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9587" y="2806717"/>
            <a:ext cx="9138804" cy="2560923"/>
          </a:xfrm>
          <a:prstGeom prst="rect">
            <a:avLst/>
          </a:prstGeom>
        </p:spPr>
        <p:txBody>
          <a:bodyPr vert="horz" wrap="square" lIns="0" tIns="8856" rIns="0" bIns="0" rtlCol="0" anchor="t">
            <a:spAutoFit/>
          </a:bodyPr>
          <a:lstStyle/>
          <a:p>
            <a:pPr marL="350520" marR="2540" indent="-342900">
              <a:spcBef>
                <a:spcPts val="69"/>
              </a:spcBef>
              <a:buClr>
                <a:srgbClr val="ED79B6"/>
              </a:buClr>
              <a:buFont typeface="Arial"/>
              <a:buChar char="•"/>
            </a:pPr>
            <a:r>
              <a:rPr lang="en-US" sz="2000" spc="-73" dirty="0">
                <a:ea typeface="+mn-lt"/>
                <a:cs typeface="+mn-lt"/>
              </a:rPr>
              <a:t>Limit your air intake while eating and drinking: </a:t>
            </a:r>
            <a:endParaRPr lang="en-US" sz="2000" dirty="0">
              <a:ea typeface="+mn-lt"/>
              <a:cs typeface="+mn-lt"/>
            </a:endParaRPr>
          </a:p>
          <a:p>
            <a:pPr marL="807720" marR="2540" lvl="1" indent="-342900">
              <a:spcBef>
                <a:spcPts val="69"/>
              </a:spcBef>
              <a:buClr>
                <a:srgbClr val="ED79B6"/>
              </a:buClr>
              <a:buFont typeface="Arial"/>
              <a:buChar char="•"/>
            </a:pPr>
            <a:r>
              <a:rPr lang="en-US" sz="2000" spc="-73" dirty="0">
                <a:ea typeface="+mn-lt"/>
                <a:cs typeface="+mn-lt"/>
              </a:rPr>
              <a:t>Don’t use a straw when drinking. </a:t>
            </a:r>
            <a:endParaRPr lang="en-US" sz="2000">
              <a:ea typeface="+mn-lt"/>
              <a:cs typeface="+mn-lt"/>
            </a:endParaRPr>
          </a:p>
          <a:p>
            <a:pPr marL="807720" marR="2540" lvl="1" indent="-342900">
              <a:spcBef>
                <a:spcPts val="69"/>
              </a:spcBef>
              <a:buClr>
                <a:srgbClr val="ED79B6"/>
              </a:buClr>
              <a:buFont typeface="Arial"/>
              <a:buChar char="•"/>
            </a:pPr>
            <a:r>
              <a:rPr lang="en-US" sz="2000" spc="-73" dirty="0">
                <a:ea typeface="+mn-lt"/>
                <a:cs typeface="+mn-lt"/>
              </a:rPr>
              <a:t>Don’t chew with your mouth open. </a:t>
            </a:r>
            <a:endParaRPr lang="en-US" sz="2000" dirty="0">
              <a:ea typeface="+mn-lt"/>
              <a:cs typeface="+mn-lt"/>
            </a:endParaRPr>
          </a:p>
          <a:p>
            <a:pPr marL="807720" marR="2540" lvl="1" indent="-342900">
              <a:spcBef>
                <a:spcPts val="69"/>
              </a:spcBef>
              <a:buClr>
                <a:srgbClr val="ED79B6"/>
              </a:buClr>
              <a:buFont typeface="Arial"/>
              <a:buChar char="•"/>
            </a:pPr>
            <a:r>
              <a:rPr lang="en-US" sz="2000" spc="-73" dirty="0">
                <a:ea typeface="+mn-lt"/>
                <a:cs typeface="+mn-lt"/>
              </a:rPr>
              <a:t>Don’t talk while eating.</a:t>
            </a:r>
            <a:endParaRPr lang="en-US" sz="2000" dirty="0">
              <a:ea typeface="+mn-lt"/>
              <a:cs typeface="+mn-lt"/>
            </a:endParaRPr>
          </a:p>
          <a:p>
            <a:pPr marL="807720" marR="2540" lvl="1" indent="-342900">
              <a:spcBef>
                <a:spcPts val="69"/>
              </a:spcBef>
              <a:buClr>
                <a:srgbClr val="ED79B6"/>
              </a:buClr>
              <a:buFont typeface="Arial"/>
              <a:buChar char="•"/>
            </a:pPr>
            <a:r>
              <a:rPr lang="en-US" sz="2000" spc="-73" dirty="0">
                <a:ea typeface="+mn-lt"/>
                <a:cs typeface="+mn-lt"/>
              </a:rPr>
              <a:t>Don’t chew gum</a:t>
            </a:r>
            <a:endParaRPr lang="en-US" sz="2000" dirty="0">
              <a:ea typeface="+mn-lt"/>
              <a:cs typeface="+mn-lt"/>
            </a:endParaRPr>
          </a:p>
          <a:p>
            <a:pPr marL="807720" marR="2540" lvl="1" indent="-342900">
              <a:spcBef>
                <a:spcPts val="69"/>
              </a:spcBef>
              <a:buClr>
                <a:srgbClr val="ED79B6"/>
              </a:buClr>
              <a:buFont typeface="Arial"/>
              <a:buChar char="•"/>
            </a:pPr>
            <a:r>
              <a:rPr lang="en-US" sz="2000" spc="-73" dirty="0">
                <a:ea typeface="+mn-lt"/>
                <a:cs typeface="+mn-lt"/>
              </a:rPr>
              <a:t>Eat slowly.</a:t>
            </a:r>
            <a:endParaRPr lang="en-US" sz="2000" dirty="0">
              <a:ea typeface="+mn-lt"/>
              <a:cs typeface="+mn-lt"/>
            </a:endParaRPr>
          </a:p>
          <a:p>
            <a:pPr marL="807720" marR="2540" lvl="1" indent="-342900">
              <a:spcBef>
                <a:spcPts val="69"/>
              </a:spcBef>
              <a:buClr>
                <a:srgbClr val="ED79B6"/>
              </a:buClr>
              <a:buFont typeface="Arial"/>
              <a:buChar char="•"/>
            </a:pPr>
            <a:r>
              <a:rPr lang="en-US" sz="2000" spc="-73" dirty="0">
                <a:ea typeface="+mn-lt"/>
                <a:cs typeface="+mn-lt"/>
              </a:rPr>
              <a:t>Chew your food thoroughly</a:t>
            </a:r>
            <a:endParaRPr lang="en-US" sz="2000" dirty="0">
              <a:ea typeface="+mn-lt"/>
              <a:cs typeface="+mn-lt"/>
            </a:endParaRPr>
          </a:p>
          <a:p>
            <a:pPr marL="807720" marR="2540" lvl="1" indent="-342900">
              <a:spcBef>
                <a:spcPts val="69"/>
              </a:spcBef>
              <a:buClr>
                <a:srgbClr val="ED79B6"/>
              </a:buClr>
              <a:buFont typeface="Arial"/>
              <a:buChar char="•"/>
            </a:pPr>
            <a:endParaRPr lang="en-US" sz="20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7475" y="803927"/>
            <a:ext cx="6376669" cy="624885"/>
          </a:xfrm>
          <a:prstGeom prst="rect">
            <a:avLst/>
          </a:prstGeom>
        </p:spPr>
        <p:txBody>
          <a:bodyPr vert="horz" wrap="square" lIns="0" tIns="9242" rIns="0" bIns="0" rtlCol="0" anchor="ctr">
            <a:spAutoFit/>
          </a:bodyPr>
          <a:lstStyle/>
          <a:p>
            <a:pPr marL="7620">
              <a:lnSpc>
                <a:spcPct val="100000"/>
              </a:lnSpc>
              <a:spcBef>
                <a:spcPts val="73"/>
              </a:spcBef>
            </a:pPr>
            <a:r>
              <a:rPr lang="en-CA" sz="4000" spc="-36" dirty="0">
                <a:solidFill>
                  <a:srgbClr val="ED79B6"/>
                </a:solidFill>
                <a:ea typeface="+mj-lt"/>
                <a:cs typeface="+mj-lt"/>
              </a:rPr>
              <a:t>GAS, BLOATING, CRAMPS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7B6E9F-0DDF-92D9-E787-9405CEFF2A18}"/>
              </a:ext>
            </a:extLst>
          </p:cNvPr>
          <p:cNvSpPr txBox="1"/>
          <p:nvPr/>
        </p:nvSpPr>
        <p:spPr>
          <a:xfrm>
            <a:off x="906800" y="1713987"/>
            <a:ext cx="10009206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>
                <a:solidFill>
                  <a:srgbClr val="ED79B6"/>
                </a:solidFill>
                <a:ea typeface="+mn-lt"/>
                <a:cs typeface="+mn-lt"/>
              </a:rPr>
              <a:t>HOW TO EASE SYMPTOMS:</a:t>
            </a:r>
            <a:endParaRPr lang="en-US" sz="2400" b="1">
              <a:ea typeface="+mn-lt"/>
              <a:cs typeface="+mn-lt"/>
            </a:endParaRPr>
          </a:p>
          <a:p>
            <a:endParaRPr lang="en-US" sz="2400" b="1" dirty="0">
              <a:solidFill>
                <a:srgbClr val="ED79B6"/>
              </a:solidFill>
            </a:endParaRPr>
          </a:p>
          <a:p>
            <a:endParaRPr lang="en-US" sz="2400" b="1" dirty="0">
              <a:solidFill>
                <a:srgbClr val="ED79B6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57C2CE-FBC1-5ECF-4DB4-EBF13482A04B}"/>
              </a:ext>
            </a:extLst>
          </p:cNvPr>
          <p:cNvSpPr txBox="1"/>
          <p:nvPr/>
        </p:nvSpPr>
        <p:spPr>
          <a:xfrm>
            <a:off x="952499" y="5606143"/>
            <a:ext cx="8871857" cy="98488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dirty="0">
                <a:ea typeface="+mn-lt"/>
                <a:cs typeface="+mn-lt"/>
              </a:rPr>
              <a:t>Avoid foods that contain air: </a:t>
            </a:r>
            <a:endParaRPr lang="en-US" dirty="0">
              <a:ea typeface="+mn-lt"/>
              <a:cs typeface="+mn-lt"/>
            </a:endParaRPr>
          </a:p>
          <a:p>
            <a:pPr marL="800100" lvl="1" indent="-342900">
              <a:buFont typeface="Courier New"/>
              <a:buChar char="o"/>
            </a:pPr>
            <a:r>
              <a:rPr lang="en-US" sz="2000" dirty="0">
                <a:ea typeface="+mn-lt"/>
                <a:cs typeface="+mn-lt"/>
              </a:rPr>
              <a:t>carbonated beverages and whipped cream.</a:t>
            </a:r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657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9587" y="2806717"/>
            <a:ext cx="9138804" cy="2843052"/>
          </a:xfrm>
          <a:prstGeom prst="rect">
            <a:avLst/>
          </a:prstGeom>
        </p:spPr>
        <p:txBody>
          <a:bodyPr vert="horz" wrap="square" lIns="0" tIns="8856" rIns="0" bIns="0" rtlCol="0" anchor="t">
            <a:spAutoFit/>
          </a:bodyPr>
          <a:lstStyle/>
          <a:p>
            <a:pPr marL="350520" marR="2540" indent="-342900">
              <a:spcBef>
                <a:spcPts val="69"/>
              </a:spcBef>
              <a:buClr>
                <a:srgbClr val="ED79B6"/>
              </a:buClr>
              <a:buFont typeface="Arial"/>
              <a:buChar char="•"/>
            </a:pPr>
            <a:r>
              <a:rPr lang="en-US" sz="2000" spc="-73" dirty="0">
                <a:ea typeface="+mn-lt"/>
                <a:cs typeface="+mn-lt"/>
              </a:rPr>
              <a:t>smaller portions (more frequently if you have a nice appetite) so as to not overwhelm your digestive system </a:t>
            </a:r>
            <a:endParaRPr lang="en-US" sz="2000" dirty="0">
              <a:ea typeface="+mn-lt"/>
              <a:cs typeface="+mn-lt"/>
            </a:endParaRPr>
          </a:p>
          <a:p>
            <a:pPr marL="350520" marR="2540" indent="-342900">
              <a:spcBef>
                <a:spcPts val="69"/>
              </a:spcBef>
              <a:buClr>
                <a:srgbClr val="ED79B6"/>
              </a:buClr>
              <a:buFont typeface="Arial"/>
              <a:buChar char="•"/>
            </a:pPr>
            <a:endParaRPr lang="en-US" sz="2000" spc="-73" dirty="0">
              <a:ea typeface="+mn-lt"/>
              <a:cs typeface="+mn-lt"/>
            </a:endParaRPr>
          </a:p>
          <a:p>
            <a:pPr marL="350520" marR="2540" indent="-342900">
              <a:spcBef>
                <a:spcPts val="69"/>
              </a:spcBef>
              <a:buClr>
                <a:srgbClr val="ED79B6"/>
              </a:buClr>
              <a:buFont typeface="Arial"/>
              <a:buChar char="•"/>
            </a:pPr>
            <a:r>
              <a:rPr lang="en-US" sz="2000" spc="-73" dirty="0">
                <a:ea typeface="+mn-lt"/>
                <a:cs typeface="+mn-lt"/>
              </a:rPr>
              <a:t>Keep a list of the foods that you think may cause gas and avoid them. Add them back into your diet one at a time in small amounts and “note” if they agree with you or not. </a:t>
            </a:r>
            <a:endParaRPr lang="en-US" sz="2000" dirty="0">
              <a:ea typeface="+mn-lt"/>
              <a:cs typeface="+mn-lt"/>
            </a:endParaRPr>
          </a:p>
          <a:p>
            <a:pPr marL="350520" marR="2540" indent="-342900">
              <a:spcBef>
                <a:spcPts val="69"/>
              </a:spcBef>
              <a:buClr>
                <a:srgbClr val="ED79B6"/>
              </a:buClr>
              <a:buFont typeface="Arial"/>
              <a:buChar char="•"/>
            </a:pPr>
            <a:endParaRPr lang="en-US" sz="2000" spc="-73" dirty="0">
              <a:ea typeface="+mn-lt"/>
              <a:cs typeface="+mn-lt"/>
            </a:endParaRPr>
          </a:p>
          <a:p>
            <a:pPr marL="350520" marR="2540" indent="-342900">
              <a:spcBef>
                <a:spcPts val="69"/>
              </a:spcBef>
              <a:buClr>
                <a:srgbClr val="ED79B6"/>
              </a:buClr>
              <a:buFont typeface="Arial"/>
              <a:buChar char="•"/>
            </a:pPr>
            <a:r>
              <a:rPr lang="en-US" sz="2000" spc="-73" dirty="0">
                <a:ea typeface="+mn-lt"/>
                <a:cs typeface="+mn-lt"/>
              </a:rPr>
              <a:t>Drink plenty of fluids, but do not drink them with the main meals.</a:t>
            </a:r>
            <a:endParaRPr lang="en-US" sz="2000">
              <a:ea typeface="+mn-lt"/>
              <a:cs typeface="+mn-lt"/>
            </a:endParaRPr>
          </a:p>
          <a:p>
            <a:pPr marL="807720" marR="2540" lvl="1" indent="-342900">
              <a:spcBef>
                <a:spcPts val="69"/>
              </a:spcBef>
              <a:buClr>
                <a:srgbClr val="ED79B6"/>
              </a:buClr>
              <a:buFont typeface="Arial"/>
              <a:buChar char="•"/>
            </a:pPr>
            <a:endParaRPr lang="en-US" sz="20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7475" y="803927"/>
            <a:ext cx="6376669" cy="624885"/>
          </a:xfrm>
          <a:prstGeom prst="rect">
            <a:avLst/>
          </a:prstGeom>
        </p:spPr>
        <p:txBody>
          <a:bodyPr vert="horz" wrap="square" lIns="0" tIns="9242" rIns="0" bIns="0" rtlCol="0" anchor="ctr">
            <a:spAutoFit/>
          </a:bodyPr>
          <a:lstStyle/>
          <a:p>
            <a:pPr marL="7620">
              <a:lnSpc>
                <a:spcPct val="100000"/>
              </a:lnSpc>
              <a:spcBef>
                <a:spcPts val="73"/>
              </a:spcBef>
            </a:pPr>
            <a:r>
              <a:rPr lang="en-CA" sz="4000" spc="-36" dirty="0">
                <a:solidFill>
                  <a:srgbClr val="ED79B6"/>
                </a:solidFill>
                <a:ea typeface="+mj-lt"/>
                <a:cs typeface="+mj-lt"/>
              </a:rPr>
              <a:t>GAS, BLOATING, CRAMPS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7B6E9F-0DDF-92D9-E787-9405CEFF2A18}"/>
              </a:ext>
            </a:extLst>
          </p:cNvPr>
          <p:cNvSpPr txBox="1"/>
          <p:nvPr/>
        </p:nvSpPr>
        <p:spPr>
          <a:xfrm>
            <a:off x="906800" y="1713987"/>
            <a:ext cx="10009206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>
                <a:solidFill>
                  <a:srgbClr val="ED79B6"/>
                </a:solidFill>
                <a:ea typeface="+mn-lt"/>
                <a:cs typeface="+mn-lt"/>
              </a:rPr>
              <a:t>HOW TO EASE SYMPTOMS:</a:t>
            </a:r>
            <a:endParaRPr lang="en-US" sz="2400" b="1">
              <a:ea typeface="+mn-lt"/>
              <a:cs typeface="+mn-lt"/>
            </a:endParaRPr>
          </a:p>
          <a:p>
            <a:endParaRPr lang="en-US" sz="2400" b="1" dirty="0">
              <a:solidFill>
                <a:srgbClr val="ED79B6"/>
              </a:solidFill>
            </a:endParaRPr>
          </a:p>
          <a:p>
            <a:endParaRPr lang="en-US" sz="2400" b="1" dirty="0">
              <a:solidFill>
                <a:srgbClr val="ED79B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94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9587" y="2806717"/>
            <a:ext cx="9138804" cy="2843052"/>
          </a:xfrm>
          <a:prstGeom prst="rect">
            <a:avLst/>
          </a:prstGeom>
        </p:spPr>
        <p:txBody>
          <a:bodyPr vert="horz" wrap="square" lIns="0" tIns="8856" rIns="0" bIns="0" rtlCol="0" anchor="t">
            <a:spAutoFit/>
          </a:bodyPr>
          <a:lstStyle/>
          <a:p>
            <a:pPr marL="350520" marR="2540" indent="-342900">
              <a:spcBef>
                <a:spcPts val="69"/>
              </a:spcBef>
              <a:buClr>
                <a:srgbClr val="ED79B6"/>
              </a:buClr>
              <a:buFont typeface="Arial"/>
              <a:buChar char="•"/>
            </a:pPr>
            <a:r>
              <a:rPr lang="en-US" sz="2000" spc="-73" dirty="0">
                <a:solidFill>
                  <a:srgbClr val="ED79B6"/>
                </a:solidFill>
                <a:ea typeface="+mn-lt"/>
                <a:cs typeface="+mn-lt"/>
              </a:rPr>
              <a:t>Vegetables:</a:t>
            </a:r>
            <a:r>
              <a:rPr lang="en-US" sz="2000" spc="-73" dirty="0">
                <a:ea typeface="+mn-lt"/>
                <a:cs typeface="+mn-lt"/>
              </a:rPr>
              <a:t> cabbage, onions, peas, lettuce, cucumber, broccoli, cauliflower, radishes, Brussel sprouts, corn, turnip, green peppers, beets, carrots, leeks, squash, spinach, pumpkin, parsnips</a:t>
            </a:r>
            <a:endParaRPr lang="en-US" sz="2000" dirty="0">
              <a:ea typeface="+mn-lt"/>
              <a:cs typeface="+mn-lt"/>
            </a:endParaRPr>
          </a:p>
          <a:p>
            <a:pPr marL="350520" marR="2540" indent="-342900">
              <a:spcBef>
                <a:spcPts val="69"/>
              </a:spcBef>
              <a:buClr>
                <a:srgbClr val="ED79B6"/>
              </a:buClr>
              <a:buFont typeface="Arial"/>
              <a:buChar char="•"/>
            </a:pPr>
            <a:endParaRPr lang="en-US" sz="2000" spc="-73" dirty="0">
              <a:ea typeface="+mn-lt"/>
              <a:cs typeface="+mn-lt"/>
            </a:endParaRPr>
          </a:p>
          <a:p>
            <a:pPr marL="350520" marR="2540" indent="-342900">
              <a:spcBef>
                <a:spcPts val="69"/>
              </a:spcBef>
              <a:buClr>
                <a:srgbClr val="ED79B6"/>
              </a:buClr>
              <a:buFont typeface="Arial"/>
              <a:buChar char="•"/>
            </a:pPr>
            <a:r>
              <a:rPr lang="en-US" sz="2000" spc="-73" dirty="0">
                <a:solidFill>
                  <a:srgbClr val="ED79B6"/>
                </a:solidFill>
                <a:ea typeface="+mn-lt"/>
                <a:cs typeface="+mn-lt"/>
              </a:rPr>
              <a:t> Fruits:</a:t>
            </a:r>
            <a:r>
              <a:rPr lang="en-US" sz="2000" spc="-73" dirty="0">
                <a:ea typeface="+mn-lt"/>
                <a:cs typeface="+mn-lt"/>
              </a:rPr>
              <a:t> prunes, raisins, melons, grapes, banana, raw apple </a:t>
            </a:r>
            <a:endParaRPr lang="en-US" sz="2000" dirty="0">
              <a:ea typeface="+mn-lt"/>
              <a:cs typeface="+mn-lt"/>
            </a:endParaRPr>
          </a:p>
          <a:p>
            <a:pPr marL="350520" marR="2540" indent="-342900">
              <a:spcBef>
                <a:spcPts val="69"/>
              </a:spcBef>
              <a:buClr>
                <a:srgbClr val="ED79B6"/>
              </a:buClr>
              <a:buFont typeface="Arial"/>
              <a:buChar char="•"/>
            </a:pPr>
            <a:endParaRPr lang="en-US" sz="2000" spc="-73" dirty="0">
              <a:ea typeface="+mn-lt"/>
              <a:cs typeface="+mn-lt"/>
            </a:endParaRPr>
          </a:p>
          <a:p>
            <a:pPr marL="350520" marR="2540" indent="-342900">
              <a:spcBef>
                <a:spcPts val="69"/>
              </a:spcBef>
              <a:buClr>
                <a:srgbClr val="ED79B6"/>
              </a:buClr>
              <a:buFont typeface="Arial"/>
              <a:buChar char="•"/>
            </a:pPr>
            <a:r>
              <a:rPr lang="en-US" sz="2000" spc="-73" dirty="0">
                <a:solidFill>
                  <a:srgbClr val="ED79B6"/>
                </a:solidFill>
                <a:ea typeface="+mn-lt"/>
                <a:cs typeface="+mn-lt"/>
              </a:rPr>
              <a:t>Whole grain products:</a:t>
            </a:r>
            <a:r>
              <a:rPr lang="en-US" sz="2000" spc="-73" dirty="0">
                <a:ea typeface="+mn-lt"/>
                <a:cs typeface="+mn-lt"/>
              </a:rPr>
              <a:t> whole wheat flour, bran cereals, bran muffins, rice bran, oat bran, rye</a:t>
            </a:r>
            <a:endParaRPr lang="en-US" sz="2000">
              <a:ea typeface="+mn-lt"/>
              <a:cs typeface="+mn-lt"/>
            </a:endParaRPr>
          </a:p>
          <a:p>
            <a:pPr marL="807720" marR="2540" lvl="1" indent="-342900">
              <a:spcBef>
                <a:spcPts val="69"/>
              </a:spcBef>
              <a:buClr>
                <a:srgbClr val="ED79B6"/>
              </a:buClr>
              <a:buFont typeface="Arial"/>
              <a:buChar char="•"/>
            </a:pPr>
            <a:endParaRPr lang="en-US" sz="20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7475" y="803927"/>
            <a:ext cx="6376669" cy="624885"/>
          </a:xfrm>
          <a:prstGeom prst="rect">
            <a:avLst/>
          </a:prstGeom>
        </p:spPr>
        <p:txBody>
          <a:bodyPr vert="horz" wrap="square" lIns="0" tIns="9242" rIns="0" bIns="0" rtlCol="0" anchor="ctr">
            <a:spAutoFit/>
          </a:bodyPr>
          <a:lstStyle/>
          <a:p>
            <a:pPr marL="7620">
              <a:lnSpc>
                <a:spcPct val="100000"/>
              </a:lnSpc>
              <a:spcBef>
                <a:spcPts val="73"/>
              </a:spcBef>
            </a:pPr>
            <a:r>
              <a:rPr lang="en-CA" sz="4000" spc="-36" dirty="0">
                <a:solidFill>
                  <a:srgbClr val="ED79B6"/>
                </a:solidFill>
                <a:ea typeface="+mj-lt"/>
                <a:cs typeface="+mj-lt"/>
              </a:rPr>
              <a:t>GAS, BLOATING, CRAMPS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7B6E9F-0DDF-92D9-E787-9405CEFF2A18}"/>
              </a:ext>
            </a:extLst>
          </p:cNvPr>
          <p:cNvSpPr txBox="1"/>
          <p:nvPr/>
        </p:nvSpPr>
        <p:spPr>
          <a:xfrm>
            <a:off x="906800" y="1713987"/>
            <a:ext cx="10009206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>
                <a:solidFill>
                  <a:srgbClr val="ED79B6"/>
                </a:solidFill>
                <a:ea typeface="+mn-lt"/>
                <a:cs typeface="+mn-lt"/>
              </a:rPr>
              <a:t>LIMIT HIGH FIBER &amp; GAS FORMING FOODS: </a:t>
            </a:r>
            <a:endParaRPr lang="en-US" sz="2400" b="1"/>
          </a:p>
          <a:p>
            <a:endParaRPr lang="en-US" sz="2400" b="1" dirty="0">
              <a:solidFill>
                <a:srgbClr val="ED79B6"/>
              </a:solidFill>
            </a:endParaRPr>
          </a:p>
          <a:p>
            <a:endParaRPr lang="en-US" sz="2400" b="1" dirty="0">
              <a:solidFill>
                <a:srgbClr val="ED79B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160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9587" y="2415948"/>
            <a:ext cx="9138804" cy="2843052"/>
          </a:xfrm>
          <a:prstGeom prst="rect">
            <a:avLst/>
          </a:prstGeom>
        </p:spPr>
        <p:txBody>
          <a:bodyPr vert="horz" wrap="square" lIns="0" tIns="8856" rIns="0" bIns="0" rtlCol="0" anchor="t">
            <a:spAutoFit/>
          </a:bodyPr>
          <a:lstStyle/>
          <a:p>
            <a:pPr marL="350520" marR="2540" indent="-342900">
              <a:spcBef>
                <a:spcPts val="69"/>
              </a:spcBef>
              <a:buClr>
                <a:srgbClr val="ED79B6"/>
              </a:buClr>
              <a:buFont typeface="Arial"/>
              <a:buChar char="•"/>
            </a:pPr>
            <a:r>
              <a:rPr lang="en-US" sz="2000" spc="-73" dirty="0">
                <a:solidFill>
                  <a:srgbClr val="ED79B6"/>
                </a:solidFill>
                <a:ea typeface="+mn-lt"/>
                <a:cs typeface="+mn-lt"/>
              </a:rPr>
              <a:t>Legumes:</a:t>
            </a:r>
            <a:r>
              <a:rPr lang="en-US" sz="2000" spc="-73" dirty="0">
                <a:ea typeface="+mn-lt"/>
                <a:cs typeface="+mn-lt"/>
              </a:rPr>
              <a:t> dried peas and beans, baked beans, soybeans, lima beans, kidney beans, lentils</a:t>
            </a:r>
            <a:endParaRPr lang="en-US" sz="2000" dirty="0">
              <a:ea typeface="+mn-lt"/>
              <a:cs typeface="+mn-lt"/>
            </a:endParaRPr>
          </a:p>
          <a:p>
            <a:pPr marL="350520" marR="2540" indent="-342900">
              <a:spcBef>
                <a:spcPts val="69"/>
              </a:spcBef>
              <a:buClr>
                <a:srgbClr val="ED79B6"/>
              </a:buClr>
              <a:buFont typeface="Arial"/>
              <a:buChar char="•"/>
            </a:pPr>
            <a:endParaRPr lang="en-US" sz="2000" spc="-73" dirty="0">
              <a:ea typeface="+mn-lt"/>
              <a:cs typeface="+mn-lt"/>
            </a:endParaRPr>
          </a:p>
          <a:p>
            <a:pPr marL="350520" marR="2540" indent="-342900">
              <a:spcBef>
                <a:spcPts val="69"/>
              </a:spcBef>
              <a:buClr>
                <a:srgbClr val="ED79B6"/>
              </a:buClr>
              <a:buFont typeface="Arial"/>
              <a:buChar char="•"/>
            </a:pPr>
            <a:r>
              <a:rPr lang="en-US" sz="2000" spc="-73" dirty="0">
                <a:solidFill>
                  <a:srgbClr val="ED79B6"/>
                </a:solidFill>
                <a:ea typeface="+mn-lt"/>
                <a:cs typeface="+mn-lt"/>
              </a:rPr>
              <a:t> High fat foods:</a:t>
            </a:r>
            <a:r>
              <a:rPr lang="en-US" sz="2000" spc="-73" dirty="0">
                <a:ea typeface="+mn-lt"/>
                <a:cs typeface="+mn-lt"/>
              </a:rPr>
              <a:t> fried foods, fatty meats, rich cream sauces, gravies and pastries </a:t>
            </a:r>
            <a:endParaRPr lang="en-US" sz="2000">
              <a:ea typeface="+mn-lt"/>
              <a:cs typeface="+mn-lt"/>
            </a:endParaRPr>
          </a:p>
          <a:p>
            <a:pPr marL="350520" marR="2540" indent="-342900">
              <a:spcBef>
                <a:spcPts val="69"/>
              </a:spcBef>
              <a:buClr>
                <a:srgbClr val="ED79B6"/>
              </a:buClr>
              <a:buFont typeface="Arial"/>
              <a:buChar char="•"/>
            </a:pPr>
            <a:endParaRPr lang="en-US" sz="2000" spc="-73" dirty="0">
              <a:solidFill>
                <a:srgbClr val="000000"/>
              </a:solidFill>
              <a:ea typeface="+mn-lt"/>
              <a:cs typeface="+mn-lt"/>
            </a:endParaRPr>
          </a:p>
          <a:p>
            <a:pPr marL="350520" marR="2540" indent="-342900">
              <a:spcBef>
                <a:spcPts val="69"/>
              </a:spcBef>
              <a:buClr>
                <a:srgbClr val="ED79B6"/>
              </a:buClr>
              <a:buFont typeface="Arial"/>
              <a:buChar char="•"/>
            </a:pPr>
            <a:r>
              <a:rPr lang="en-US" sz="2000" spc="-73" dirty="0">
                <a:solidFill>
                  <a:srgbClr val="ED79B6"/>
                </a:solidFill>
                <a:ea typeface="+mn-lt"/>
                <a:cs typeface="+mn-lt"/>
              </a:rPr>
              <a:t>High lactose foods:</a:t>
            </a:r>
            <a:r>
              <a:rPr lang="en-US" sz="2000" spc="-73" dirty="0">
                <a:ea typeface="+mn-lt"/>
                <a:cs typeface="+mn-lt"/>
              </a:rPr>
              <a:t> Some dairy products may cause abdominal cramps and bloating</a:t>
            </a:r>
            <a:endParaRPr lang="en-US" sz="2000" dirty="0">
              <a:ea typeface="+mn-lt"/>
              <a:cs typeface="+mn-lt"/>
            </a:endParaRPr>
          </a:p>
          <a:p>
            <a:pPr marL="807720" marR="2540" lvl="1" indent="-342900">
              <a:spcBef>
                <a:spcPts val="69"/>
              </a:spcBef>
              <a:buClr>
                <a:srgbClr val="ED79B6"/>
              </a:buClr>
              <a:buFont typeface="Arial"/>
              <a:buChar char="•"/>
            </a:pPr>
            <a:endParaRPr lang="en-US" sz="20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7475" y="803927"/>
            <a:ext cx="6376669" cy="624885"/>
          </a:xfrm>
          <a:prstGeom prst="rect">
            <a:avLst/>
          </a:prstGeom>
        </p:spPr>
        <p:txBody>
          <a:bodyPr vert="horz" wrap="square" lIns="0" tIns="9242" rIns="0" bIns="0" rtlCol="0" anchor="ctr">
            <a:spAutoFit/>
          </a:bodyPr>
          <a:lstStyle/>
          <a:p>
            <a:pPr marL="7620">
              <a:lnSpc>
                <a:spcPct val="100000"/>
              </a:lnSpc>
              <a:spcBef>
                <a:spcPts val="73"/>
              </a:spcBef>
            </a:pPr>
            <a:r>
              <a:rPr lang="en-CA" sz="4000" spc="-36" dirty="0">
                <a:solidFill>
                  <a:srgbClr val="ED79B6"/>
                </a:solidFill>
                <a:ea typeface="+mj-lt"/>
                <a:cs typeface="+mj-lt"/>
              </a:rPr>
              <a:t>GAS, BLOATING, CRAMPS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7B6E9F-0DDF-92D9-E787-9405CEFF2A18}"/>
              </a:ext>
            </a:extLst>
          </p:cNvPr>
          <p:cNvSpPr txBox="1"/>
          <p:nvPr/>
        </p:nvSpPr>
        <p:spPr>
          <a:xfrm>
            <a:off x="906800" y="1713987"/>
            <a:ext cx="10009206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>
                <a:solidFill>
                  <a:srgbClr val="ED79B6"/>
                </a:solidFill>
                <a:ea typeface="+mn-lt"/>
                <a:cs typeface="+mn-lt"/>
              </a:rPr>
              <a:t>LIMIT HIGH FIBER &amp; GAS FORMING FOODS: </a:t>
            </a:r>
            <a:endParaRPr lang="en-US" sz="2400" b="1"/>
          </a:p>
          <a:p>
            <a:endParaRPr lang="en-US" sz="2400" b="1" dirty="0">
              <a:solidFill>
                <a:srgbClr val="ED79B6"/>
              </a:solidFill>
            </a:endParaRPr>
          </a:p>
          <a:p>
            <a:endParaRPr lang="en-US" sz="2400" b="1" dirty="0">
              <a:solidFill>
                <a:srgbClr val="ED79B6"/>
              </a:solidFill>
            </a:endParaRPr>
          </a:p>
        </p:txBody>
      </p:sp>
      <p:pic>
        <p:nvPicPr>
          <p:cNvPr id="5" name="Picture 4" descr="A person lying on a couch&#10;&#10;Description automatically generated">
            <a:extLst>
              <a:ext uri="{FF2B5EF4-FFF2-40B4-BE49-F238E27FC236}">
                <a16:creationId xmlns:a16="http://schemas.microsoft.com/office/drawing/2014/main" id="{EAE44F0A-F3B7-5CF0-DE03-E1D0E89C80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2739" y="4917443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800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League Spartan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963</Words>
  <Application>Microsoft Office PowerPoint</Application>
  <PresentationFormat>Widescreen</PresentationFormat>
  <Paragraphs>142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POSSIBLE SIDE EFFECTS:  GAS, BLOATING, CRAMPS</vt:lpstr>
      <vt:lpstr>GAS, BLOATING, CRAMPS</vt:lpstr>
      <vt:lpstr>GAS, BLOATING, CRAMPS</vt:lpstr>
      <vt:lpstr>GAS, BLOATING, CRAMPS</vt:lpstr>
      <vt:lpstr>GAS, BLOATING, CRAMPS</vt:lpstr>
      <vt:lpstr>GAS, BLOATING, CRAMPS</vt:lpstr>
      <vt:lpstr>GAS, BLOATING, CRAMPS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NUTRITION BASICS</dc:title>
  <dc:creator>kIM hEILPERN</dc:creator>
  <cp:lastModifiedBy>kIM hEILPERN</cp:lastModifiedBy>
  <cp:revision>159</cp:revision>
  <dcterms:created xsi:type="dcterms:W3CDTF">2024-04-28T17:13:14Z</dcterms:created>
  <dcterms:modified xsi:type="dcterms:W3CDTF">2024-08-14T18:12:41Z</dcterms:modified>
</cp:coreProperties>
</file>